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94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41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0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27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48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16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32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89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9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6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974F-F54B-445A-A2C8-C2D3E12E7283}" type="datetimeFigureOut">
              <a:rPr lang="nl-NL" smtClean="0"/>
              <a:t>28-8-2022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3C5C-2A9C-4D3D-A054-A813C78EFF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Gedrag vogels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496855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omic Sans MS" panose="030F0702030302020204" pitchFamily="66" charset="0"/>
              </a:rPr>
              <a:t>Afhankelijk van samenlevingsvorm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omic Sans MS" panose="030F0702030302020204" pitchFamily="66" charset="0"/>
              </a:rPr>
              <a:t>Veel vogels leven als paar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omic Sans MS" panose="030F0702030302020204" pitchFamily="66" charset="0"/>
              </a:rPr>
              <a:t>Vaak leven paren samen in een groep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omic Sans MS" panose="030F0702030302020204" pitchFamily="66" charset="0"/>
              </a:rPr>
              <a:t>3 soorten bespreken – 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  <a:latin typeface="Comic Sans MS" panose="030F0702030302020204" pitchFamily="66" charset="0"/>
              </a:rPr>
              <a:t>Kanarie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  <a:latin typeface="Comic Sans MS" panose="030F0702030302020204" pitchFamily="66" charset="0"/>
              </a:rPr>
              <a:t>Parkiet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  <a:latin typeface="Comic Sans MS" panose="030F0702030302020204" pitchFamily="66" charset="0"/>
              </a:rPr>
              <a:t>Papegaai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188468" cy="16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9" y="4029443"/>
            <a:ext cx="1945010" cy="16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14" y="50131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5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Huisvesting en gedrag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Zoveel mogelijk afleiding / beweging </a:t>
            </a:r>
          </a:p>
          <a:p>
            <a:r>
              <a:rPr lang="nl-NL" dirty="0">
                <a:latin typeface="Comic Sans MS" panose="030F0702030302020204" pitchFamily="66" charset="0"/>
              </a:rPr>
              <a:t>Paarsgewijs houden </a:t>
            </a:r>
          </a:p>
          <a:p>
            <a:r>
              <a:rPr lang="nl-NL" dirty="0">
                <a:latin typeface="Comic Sans MS" panose="030F0702030302020204" pitchFamily="66" charset="0"/>
              </a:rPr>
              <a:t>Vlieggelegenheid…..</a:t>
            </a:r>
          </a:p>
          <a:p>
            <a:r>
              <a:rPr lang="nl-NL" dirty="0">
                <a:latin typeface="Comic Sans MS" panose="030F0702030302020204" pitchFamily="66" charset="0"/>
              </a:rPr>
              <a:t>Volière!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20226"/>
            <a:ext cx="4888210" cy="187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28" y="2348880"/>
            <a:ext cx="3324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9491"/>
            <a:ext cx="3392719" cy="22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Kanarie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Koppel – alleen mannetje fluit &gt; afbakening territorium – pop imponeren</a:t>
            </a:r>
          </a:p>
          <a:p>
            <a:r>
              <a:rPr lang="nl-NL" dirty="0">
                <a:latin typeface="Comic Sans MS" panose="030F0702030302020204" pitchFamily="66" charset="0"/>
              </a:rPr>
              <a:t>Niet agressief, alleen in paartijd</a:t>
            </a:r>
          </a:p>
          <a:p>
            <a:r>
              <a:rPr lang="nl-NL" dirty="0">
                <a:latin typeface="Comic Sans MS" panose="030F0702030302020204" pitchFamily="66" charset="0"/>
              </a:rPr>
              <a:t>Erg sociaal, zowel naar soortgenoten als andere vogels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70" y="393305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7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Kooi of volière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Kooi – 1 of 2 kanaries</a:t>
            </a:r>
          </a:p>
          <a:p>
            <a:r>
              <a:rPr lang="nl-NL" dirty="0">
                <a:latin typeface="Comic Sans MS" panose="030F0702030302020204" pitchFamily="66" charset="0"/>
              </a:rPr>
              <a:t>Geen natuurlijk gedrag mogelijk</a:t>
            </a:r>
          </a:p>
          <a:p>
            <a:r>
              <a:rPr lang="nl-NL" dirty="0">
                <a:latin typeface="Comic Sans MS" panose="030F0702030302020204" pitchFamily="66" charset="0"/>
              </a:rPr>
              <a:t>Handtam / niet vliegen….</a:t>
            </a:r>
          </a:p>
          <a:p>
            <a:r>
              <a:rPr lang="nl-NL" dirty="0">
                <a:latin typeface="Comic Sans MS" panose="030F0702030302020204" pitchFamily="66" charset="0"/>
              </a:rPr>
              <a:t>Hoog plaatsen &gt; veilig gevoel </a:t>
            </a:r>
          </a:p>
          <a:p>
            <a:r>
              <a:rPr lang="nl-NL" dirty="0">
                <a:latin typeface="Comic Sans MS" panose="030F0702030302020204" pitchFamily="66" charset="0"/>
              </a:rPr>
              <a:t>Kan niet goed tegen kunstlicht (TV)</a:t>
            </a:r>
          </a:p>
          <a:p>
            <a:r>
              <a:rPr lang="nl-NL" dirty="0">
                <a:latin typeface="Comic Sans MS" panose="030F0702030302020204" pitchFamily="66" charset="0"/>
              </a:rPr>
              <a:t>Nestgelegenheid </a:t>
            </a:r>
          </a:p>
          <a:p>
            <a:r>
              <a:rPr lang="nl-NL" dirty="0">
                <a:latin typeface="Comic Sans MS" panose="030F0702030302020204" pitchFamily="66" charset="0"/>
              </a:rPr>
              <a:t>Open nest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49" y="332657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1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Volière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Grotere ruimte waar meer natuurlijk gedrag mogelijk is </a:t>
            </a:r>
          </a:p>
          <a:p>
            <a:r>
              <a:rPr lang="nl-NL" dirty="0">
                <a:latin typeface="Comic Sans MS" panose="030F0702030302020204" pitchFamily="66" charset="0"/>
              </a:rPr>
              <a:t>Combinatie met andere vogels</a:t>
            </a:r>
          </a:p>
          <a:p>
            <a:r>
              <a:rPr lang="nl-NL" dirty="0">
                <a:latin typeface="Comic Sans MS" panose="030F0702030302020204" pitchFamily="66" charset="0"/>
              </a:rPr>
              <a:t>Niet meerdere koppels kanaries (strijd)</a:t>
            </a:r>
          </a:p>
          <a:p>
            <a:r>
              <a:rPr lang="nl-NL" dirty="0">
                <a:latin typeface="Comic Sans MS" panose="030F0702030302020204" pitchFamily="66" charset="0"/>
              </a:rPr>
              <a:t>Zitstokken hoog (veilig)</a:t>
            </a:r>
          </a:p>
          <a:p>
            <a:r>
              <a:rPr lang="nl-NL" dirty="0">
                <a:latin typeface="Comic Sans MS" panose="030F0702030302020204" pitchFamily="66" charset="0"/>
              </a:rPr>
              <a:t>Beplanting (natuur)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467454"/>
            <a:ext cx="3882181" cy="212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91816"/>
            <a:ext cx="1732558" cy="150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5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Parkiet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Erg sociaal &gt; graag als paar - monogaam!</a:t>
            </a:r>
          </a:p>
          <a:p>
            <a:r>
              <a:rPr lang="nl-NL" dirty="0">
                <a:latin typeface="Comic Sans MS" panose="030F0702030302020204" pitchFamily="66" charset="0"/>
              </a:rPr>
              <a:t>Kunnen in groep bij elkaar </a:t>
            </a:r>
          </a:p>
          <a:p>
            <a:r>
              <a:rPr lang="nl-NL" dirty="0">
                <a:latin typeface="Comic Sans MS" panose="030F0702030302020204" pitchFamily="66" charset="0"/>
              </a:rPr>
              <a:t>Probleemgedrag bij 1 alleen – eenzaam, verveling, krijsen, apathisch, agressief, kaalplukken…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0232"/>
            <a:ext cx="3691111" cy="276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352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0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Comfortgedrag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Bad of douchen (plantenspuit…)</a:t>
            </a:r>
          </a:p>
          <a:p>
            <a:r>
              <a:rPr lang="nl-NL" dirty="0">
                <a:latin typeface="Comic Sans MS" panose="030F0702030302020204" pitchFamily="66" charset="0"/>
              </a:rPr>
              <a:t>Mogelijkheid tot vliegen &gt; volière!</a:t>
            </a:r>
          </a:p>
          <a:p>
            <a:pPr marL="0" indent="0">
              <a:buNone/>
            </a:pPr>
            <a:r>
              <a:rPr lang="nl-NL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36" y="2852936"/>
            <a:ext cx="28385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25155"/>
            <a:ext cx="3979143" cy="298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8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Broeden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Holenbroeder </a:t>
            </a:r>
          </a:p>
          <a:p>
            <a:r>
              <a:rPr lang="nl-NL" dirty="0">
                <a:latin typeface="Comic Sans MS" panose="030F0702030302020204" pitchFamily="66" charset="0"/>
              </a:rPr>
              <a:t>Gaat meteen broeden &gt; jongen verschil in leeftijd!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94" y="404664"/>
            <a:ext cx="2667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8703"/>
            <a:ext cx="3547095" cy="26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7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Papegaai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Intelligent en sociaal, maar NIET gedomesticeerd  &gt; dus wilde vogel!</a:t>
            </a:r>
          </a:p>
          <a:p>
            <a:r>
              <a:rPr lang="nl-NL" dirty="0">
                <a:latin typeface="Comic Sans MS" panose="030F0702030302020204" pitchFamily="66" charset="0"/>
              </a:rPr>
              <a:t>In de natuur uren bezig met vliegen, spelen, eten zoeken, kauwen op takken en voedsel</a:t>
            </a:r>
          </a:p>
          <a:p>
            <a:r>
              <a:rPr lang="nl-NL" dirty="0">
                <a:latin typeface="Comic Sans MS" panose="030F0702030302020204" pitchFamily="66" charset="0"/>
              </a:rPr>
              <a:t>Leven in paren (monogaam) of groepen &gt; veel sociale contacten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624"/>
            <a:ext cx="2331343" cy="15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98933"/>
            <a:ext cx="1800200" cy="138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2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Communicatie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Goede communicatieve vaardigheden</a:t>
            </a:r>
          </a:p>
          <a:p>
            <a:r>
              <a:rPr lang="nl-NL" dirty="0">
                <a:latin typeface="Comic Sans MS" panose="030F0702030302020204" pitchFamily="66" charset="0"/>
              </a:rPr>
              <a:t>Voornamelijk vocaal &gt; leren van elkaar</a:t>
            </a:r>
          </a:p>
          <a:p>
            <a:r>
              <a:rPr lang="nl-NL" dirty="0">
                <a:latin typeface="Comic Sans MS" panose="030F0702030302020204" pitchFamily="66" charset="0"/>
              </a:rPr>
              <a:t>Bij alleen houden &gt; leren van mens</a:t>
            </a:r>
          </a:p>
          <a:p>
            <a:r>
              <a:rPr lang="nl-NL" dirty="0">
                <a:latin typeface="Comic Sans MS" panose="030F0702030302020204" pitchFamily="66" charset="0"/>
              </a:rPr>
              <a:t>Gedrag overnemen van elkaar </a:t>
            </a:r>
            <a:r>
              <a:rPr lang="nl-NL" sz="1400" dirty="0">
                <a:latin typeface="Comic Sans MS" panose="030F0702030302020204" pitchFamily="66" charset="0"/>
              </a:rPr>
              <a:t>(ook verkeerd gedrag)</a:t>
            </a:r>
          </a:p>
          <a:p>
            <a:r>
              <a:rPr lang="nl-NL" dirty="0">
                <a:latin typeface="Comic Sans MS" panose="030F0702030302020204" pitchFamily="66" charset="0"/>
              </a:rPr>
              <a:t>Afwijkend gedrag bij opvoeden door mens!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12146"/>
            <a:ext cx="171201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81568"/>
            <a:ext cx="1440160" cy="19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cdf8280e4522fbe0d91a1e34a1c69600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dacaa48a9419e168a0556b770992c45e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2ABF81-8F29-431A-B355-B43D84956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6B8256-9143-4CC2-86C9-7414E5C1A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B1F5E2-C0A3-4472-A029-B9EC3EE56C41}">
  <ds:schemaRefs>
    <ds:schemaRef ds:uri="c2e09757-d42c-4fcd-ae27-c71d4b258210"/>
    <ds:schemaRef ds:uri="http://schemas.microsoft.com/office/infopath/2007/PartnerControls"/>
    <ds:schemaRef ds:uri="http://schemas.microsoft.com/office/2006/documentManagement/types"/>
    <ds:schemaRef ds:uri="bfe1b49f-1cd4-47d5-a3dc-4ad9ba0da7af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261</Words>
  <Application>Microsoft Office PowerPoint</Application>
  <PresentationFormat>Diavoorstelling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Kantoorthema</vt:lpstr>
      <vt:lpstr>Gedrag vogels</vt:lpstr>
      <vt:lpstr>Kanarie </vt:lpstr>
      <vt:lpstr>Kooi of volière </vt:lpstr>
      <vt:lpstr>Volière </vt:lpstr>
      <vt:lpstr>Parkiet</vt:lpstr>
      <vt:lpstr>Comfortgedrag </vt:lpstr>
      <vt:lpstr>Broeden </vt:lpstr>
      <vt:lpstr>Papegaai </vt:lpstr>
      <vt:lpstr>Communicatie </vt:lpstr>
      <vt:lpstr>Huisvesting en gedrag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vogels</dc:title>
  <dc:creator>Han Smeets</dc:creator>
  <cp:lastModifiedBy>Corine Luttikholt - Harkink</cp:lastModifiedBy>
  <cp:revision>13</cp:revision>
  <dcterms:created xsi:type="dcterms:W3CDTF">2015-02-09T10:21:17Z</dcterms:created>
  <dcterms:modified xsi:type="dcterms:W3CDTF">2022-08-28T13:36:54Z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